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25E1AE-1DE0-E147-990E-2F7FA94D877D}" v="1" dt="2026-04-17T07:11:47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10"/>
    <p:restoredTop sz="94626"/>
  </p:normalViewPr>
  <p:slideViewPr>
    <p:cSldViewPr snapToGrid="0">
      <p:cViewPr varScale="1">
        <p:scale>
          <a:sx n="121" d="100"/>
          <a:sy n="121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modSld">
      <pc:chgData name="Hanne Liv Gryting" userId="d55e2bfa-772b-47b3-a105-54a9f5c6fbde" providerId="ADAL" clId="{F047557D-4E65-51B3-8759-A83AB81584A5}" dt="2026-04-17T07:11:47.029" v="0"/>
      <pc:docMkLst>
        <pc:docMk/>
      </pc:docMkLst>
      <pc:sldChg chg="modSp">
        <pc:chgData name="Hanne Liv Gryting" userId="d55e2bfa-772b-47b3-a105-54a9f5c6fbde" providerId="ADAL" clId="{F047557D-4E65-51B3-8759-A83AB81584A5}" dt="2026-04-17T07:11:47.029" v="0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1:47.029" v="0"/>
          <ac:spMkLst>
            <pc:docMk/>
            <pc:sldMk cId="830559130" sldId="262"/>
            <ac:spMk id="2" creationId="{9FF986F0-11D8-2617-B18F-EF2B9CEA7E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BD689F44-D94C-CC39-7B89-E0926BC930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4166B846-4762-2D7A-C8C4-FA67F0F52E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400981" y="1365218"/>
            <a:ext cx="3390036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B4FB4A4-CB4B-666D-3C89-DFBBCA4D4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EA142A15-BC07-2D45-9D6E-706E7AA7D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316CA26-135F-2E9E-FBBF-FA4DC6B6EB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C2B8E281-E3E2-82D5-1A2C-E66486EB86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15E7E-B23C-3F00-5D15-57E95E6ED2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91987" y="5894965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1A9B5B3-B36D-9943-C498-CE841D938F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A6CA3A7E-BC6D-09F8-4BCD-65B0DE0A5B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40183"/>
            <a:ext cx="1331703" cy="3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D530A72-379D-05D8-0EFF-06B902D1AB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B82AA6C-FE5C-41C5-4528-CB72331292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7B5338D7-9DD5-11F0-5AAE-8C7067EE46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F2B9D28-73A1-DB93-2E83-9A204A7679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FD6CB55A-5682-AF12-735F-646CA7A5B8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C055D20E-3D2C-DB85-81A4-A878358595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7627D0AF-644A-96F8-269D-C3627F8C4F3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365218"/>
            <a:ext cx="3390036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52B6F15-B46C-75B2-AAE5-4DB48C7101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8B04A3D9-7ACB-68A4-8DA2-2DD1365F50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56F1ABFE-926B-C382-44F9-9DC183A64B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7FC4165-CCF8-8542-0685-41B0712BCBF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26C54A02-0962-0050-FFDF-63A362D8FA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A2D7A0E5-8F72-64DE-8C64-D95375EAD9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B7491C71-9888-E172-E0E9-C163CBCF0B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365218"/>
            <a:ext cx="3390036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ABA64170-885C-B077-0DAD-DD4D2AED81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44D958-5308-4681-8D61-FD3413CEE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6601E54-B41C-640E-4E33-B99F153EF3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C4F9526-22B9-FF9D-7400-4B001F9CC9C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293E5E8-2CF3-BDCE-078D-4A1F21A83C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2147" y="5755253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3E3E2D5-82B9-E2E0-DAEE-7330B0B37A7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92D6A929-5468-8210-8DCD-6711845BAB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D08ED01-FA4A-788E-3A48-C62EF1D6EE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40182"/>
            <a:ext cx="1331705" cy="3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6110060D-2830-8B92-50F0-1474855895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40182"/>
            <a:ext cx="1331705" cy="3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1D9BFC9C-6487-6646-28E3-1EC880841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40183"/>
            <a:ext cx="1331705" cy="3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4333B9F-2E5C-8474-7BA0-6BA495E4CF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38518" y="109631"/>
            <a:ext cx="2017692" cy="5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954D4079-10F3-7928-FE12-2D03D1BCD1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38518" y="109631"/>
            <a:ext cx="2017692" cy="5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5521AC-7E70-2744-3A1B-51F11D8E1D57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A5B2C09-86A4-F029-1E0A-1B2C1236498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606295" y="240183"/>
            <a:ext cx="1331705" cy="3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45CEC862-2EBE-982B-BD6D-8AEBAAA975C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EEE108-0CC1-CD60-8203-14722D0B3670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875C15F-87D0-63DA-1FD5-AFB865BAB2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41161DF-869A-7140-0C83-7814E939DD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313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980C6D1-91E4-E01D-1FB1-B39AE1C2E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0ABAC6A-13BD-B6AF-7030-DD27B3551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F41D89C3-9BD7-360D-D296-2B73FCCE233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2490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BF1708E-3CD7-E347-83A9-E6486E786E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6C176AC-8807-99AA-231D-1ECBFF7078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82345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393308-0E20-85AD-8DCE-90CD27A4E2F8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615916" y="240226"/>
            <a:ext cx="1318909" cy="3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6603D5-F93D-4A38-A24D-8DD8E2CCB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99A0B3-C395-4254-862B-DADD95A17821}">
  <ds:schemaRefs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7f71b5f3-c6b4-4442-86ee-8130fab3113a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30a71399-637f-4a89-8bae-72aa2dedfa27"/>
  </ds:schemaRefs>
</ds:datastoreItem>
</file>

<file path=customXml/itemProps3.xml><?xml version="1.0" encoding="utf-8"?>
<ds:datastoreItem xmlns:ds="http://schemas.openxmlformats.org/officeDocument/2006/customXml" ds:itemID="{80C6D82C-E693-40CA-91E0-946F7FD5E5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1760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23</cp:revision>
  <dcterms:created xsi:type="dcterms:W3CDTF">2025-09-10T11:13:11Z</dcterms:created>
  <dcterms:modified xsi:type="dcterms:W3CDTF">2026-04-17T07:11:49Z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